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4"/>
  </p:notesMasterIdLst>
  <p:sldIdLst>
    <p:sldId id="261" r:id="rId2"/>
    <p:sldId id="262" r:id="rId3"/>
    <p:sldId id="263" r:id="rId4"/>
    <p:sldId id="316" r:id="rId5"/>
    <p:sldId id="315" r:id="rId6"/>
    <p:sldId id="317" r:id="rId7"/>
    <p:sldId id="321" r:id="rId8"/>
    <p:sldId id="268" r:id="rId9"/>
    <p:sldId id="318" r:id="rId10"/>
    <p:sldId id="293" r:id="rId11"/>
    <p:sldId id="319" r:id="rId12"/>
    <p:sldId id="32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823"/>
    <a:srgbClr val="FFFFFF"/>
    <a:srgbClr val="BFE2F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78967" autoAdjust="0"/>
  </p:normalViewPr>
  <p:slideViewPr>
    <p:cSldViewPr snapToGrid="0">
      <p:cViewPr varScale="1">
        <p:scale>
          <a:sx n="163" d="100"/>
          <a:sy n="163" d="100"/>
        </p:scale>
        <p:origin x="165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3DFE78F-58BC-423A-A341-D0065C580108}" type="datetimeFigureOut">
              <a:rPr lang="zh-CN" altLang="en-US" smtClean="0"/>
              <a:pPr/>
              <a:t>2018/5/11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84B1CD8-9F96-4F1D-A5B8-2D9E0ECCEB3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68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7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ssc.sjtu.edu.cn/f/2caf8d31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890682"/>
            <a:ext cx="9144000" cy="19234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年暑期社会实践线上报名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</a:p>
        </p:txBody>
      </p:sp>
    </p:spTree>
    <p:extLst>
      <p:ext uri="{BB962C8B-B14F-4D97-AF65-F5344CB8AC3E}">
        <p14:creationId xmlns:p14="http://schemas.microsoft.com/office/powerpoint/2010/main" val="17228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20" y="1603647"/>
            <a:ext cx="8391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在所有成员填写完成后（含指导教师），实践团团长通过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编号、查询密码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，核查成员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填写信息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成员信息用于购买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保险、购置衣服、成绩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评定，请务必重视，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不能出错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。（尤其是身份证号码）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团团长也需要在成员信息中填写个人资料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https://</a:t>
            </a:r>
            <a:r>
              <a:rPr lang="en-US" altLang="zh-CN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ssc.sjtu.edu.cn/s/ef255d7f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3. </a:t>
            </a:r>
            <a:r>
              <a:rPr lang="zh-CN" altLang="en-US" sz="2800" dirty="0" smtClean="0"/>
              <a:t>实践团长核查项目</a:t>
            </a:r>
            <a:r>
              <a:rPr lang="zh-CN" altLang="en-US" sz="2800" dirty="0"/>
              <a:t>成员</a:t>
            </a:r>
            <a:r>
              <a:rPr lang="zh-CN" altLang="en-US" sz="2800" dirty="0" smtClean="0"/>
              <a:t>信息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63490" b="17661"/>
          <a:stretch/>
        </p:blipFill>
        <p:spPr>
          <a:xfrm>
            <a:off x="5200164" y="4419600"/>
            <a:ext cx="3594242" cy="22291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915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14315" y="1024539"/>
            <a:ext cx="7835411" cy="4498056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时间安排：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——6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   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线上立项、填写成员信息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6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日前完成院系审核</a:t>
            </a:r>
            <a: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问题反馈：</a:t>
            </a:r>
            <a:r>
              <a:rPr lang="zh-CN" altLang="en-US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zh-CN" altLang="en-US" sz="2800" b="1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交大思思</a:t>
            </a:r>
            <a:r>
              <a:rPr lang="zh-CN" altLang="en-US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留言</a:t>
            </a:r>
            <a:r>
              <a:rPr lang="en-US" altLang="zh-CN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br>
              <a:rPr lang="en-US" altLang="zh-CN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或电话联系</a:t>
            </a:r>
            <a:r>
              <a:rPr lang="en-US" altLang="zh-CN" sz="2800" dirty="0" smtClean="0">
                <a:ln w="0"/>
                <a:solidFill>
                  <a:srgbClr val="C318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13916175376</a:t>
            </a:r>
            <a:endParaRPr lang="zh-CN" altLang="en-US" sz="2800" dirty="0">
              <a:ln w="0"/>
              <a:solidFill>
                <a:srgbClr val="C3182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81" y="3673186"/>
            <a:ext cx="1289339" cy="12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890682"/>
            <a:ext cx="9144000" cy="19234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年暑期社会实践线上报名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</a:p>
        </p:txBody>
      </p:sp>
    </p:spTree>
    <p:extLst>
      <p:ext uri="{BB962C8B-B14F-4D97-AF65-F5344CB8AC3E}">
        <p14:creationId xmlns:p14="http://schemas.microsoft.com/office/powerpoint/2010/main" val="719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196028" y="2865585"/>
            <a:ext cx="285232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学院审核之前可修改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总体流程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2196029" y="1914931"/>
            <a:ext cx="2852328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buNone/>
            </a:pPr>
            <a:r>
              <a:rPr lang="zh-CN" altLang="en-US" sz="2000" kern="1200" dirty="0" smtClean="0"/>
              <a:t>在线发起申请，</a:t>
            </a:r>
            <a:endParaRPr lang="en-US" altLang="zh-CN" sz="2000" kern="1200" dirty="0" smtClean="0"/>
          </a:p>
          <a:p>
            <a:pPr marL="0" lvl="0" indent="0" defTabSz="1689100">
              <a:spcBef>
                <a:spcPct val="0"/>
              </a:spcBef>
              <a:buNone/>
            </a:pPr>
            <a:r>
              <a:rPr lang="zh-CN" altLang="en-US" sz="2000" kern="1200" dirty="0" smtClean="0"/>
              <a:t>填写</a:t>
            </a:r>
            <a:r>
              <a:rPr lang="zh-CN" altLang="en-US" sz="2000" b="1" kern="1200" dirty="0"/>
              <a:t>项目申请表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5203566" y="2055853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11" name="文本框 10"/>
          <p:cNvSpPr txBox="1"/>
          <p:nvPr/>
        </p:nvSpPr>
        <p:spPr>
          <a:xfrm>
            <a:off x="313327" y="20091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团长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3327" y="442159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学院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3327" y="566897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学指委</a:t>
            </a:r>
            <a:endParaRPr lang="zh-CN" altLang="en-US" sz="3200" b="1" dirty="0"/>
          </a:p>
        </p:txBody>
      </p:sp>
      <p:sp>
        <p:nvSpPr>
          <p:cNvPr id="14" name="矩形: 圆角 13"/>
          <p:cNvSpPr/>
          <p:nvPr/>
        </p:nvSpPr>
        <p:spPr>
          <a:xfrm>
            <a:off x="5682107" y="1914931"/>
            <a:ext cx="2340103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dirty="0"/>
              <a:t>获得</a:t>
            </a:r>
            <a:r>
              <a:rPr lang="zh-CN" altLang="en-US" sz="2000" b="1" kern="1200" dirty="0">
                <a:solidFill>
                  <a:srgbClr val="C31823"/>
                </a:solidFill>
              </a:rPr>
              <a:t>项目</a:t>
            </a:r>
            <a:r>
              <a:rPr lang="zh-CN" altLang="en-US" sz="2000" b="1" kern="1200" dirty="0" smtClean="0">
                <a:solidFill>
                  <a:srgbClr val="C31823"/>
                </a:solidFill>
              </a:rPr>
              <a:t>编号（务必牢记）</a:t>
            </a:r>
            <a:endParaRPr lang="zh-CN" altLang="en-US" sz="2000" b="1" kern="1200" dirty="0">
              <a:solidFill>
                <a:srgbClr val="C31823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682108" y="3137250"/>
            <a:ext cx="2340103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使用项目编号，填写</a:t>
            </a:r>
            <a:r>
              <a:rPr lang="zh-CN" altLang="en-US" sz="2000" b="1" kern="1200" dirty="0"/>
              <a:t>成员信息表</a:t>
            </a:r>
          </a:p>
        </p:txBody>
      </p:sp>
      <p:sp>
        <p:nvSpPr>
          <p:cNvPr id="16" name="任意多边形: 形状 15"/>
          <p:cNvSpPr/>
          <p:nvPr/>
        </p:nvSpPr>
        <p:spPr>
          <a:xfrm rot="5400000">
            <a:off x="6573136" y="2667013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17" name="矩形: 圆角 16"/>
          <p:cNvSpPr/>
          <p:nvPr/>
        </p:nvSpPr>
        <p:spPr>
          <a:xfrm>
            <a:off x="2196029" y="3137250"/>
            <a:ext cx="2852328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提交学院审核</a:t>
            </a:r>
          </a:p>
        </p:txBody>
      </p:sp>
      <p:sp>
        <p:nvSpPr>
          <p:cNvPr id="18" name="任意多边形: 形状 17"/>
          <p:cNvSpPr/>
          <p:nvPr/>
        </p:nvSpPr>
        <p:spPr>
          <a:xfrm flipH="1">
            <a:off x="5195485" y="3278172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19" name="矩形: 圆角 18"/>
          <p:cNvSpPr/>
          <p:nvPr/>
        </p:nvSpPr>
        <p:spPr>
          <a:xfrm>
            <a:off x="2196028" y="4374489"/>
            <a:ext cx="3620309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审核</a:t>
            </a:r>
            <a:r>
              <a:rPr lang="zh-CN" altLang="en-US" sz="2000" b="1" kern="1200" dirty="0"/>
              <a:t>项目申请表</a:t>
            </a:r>
            <a:r>
              <a:rPr lang="zh-CN" altLang="en-US" sz="2000" kern="1200" dirty="0"/>
              <a:t>与</a:t>
            </a:r>
            <a:r>
              <a:rPr lang="zh-CN" altLang="en-US" sz="2000" b="1" kern="1200" dirty="0"/>
              <a:t>成员</a:t>
            </a:r>
            <a:r>
              <a:rPr lang="zh-CN" altLang="en-US" sz="2000" b="1" kern="1200" dirty="0" smtClean="0"/>
              <a:t>信息</a:t>
            </a:r>
            <a:r>
              <a:rPr lang="zh-CN" altLang="en-US" sz="2000" kern="1200" dirty="0" smtClean="0"/>
              <a:t>，交叉比对选课名单</a:t>
            </a:r>
            <a:endParaRPr lang="zh-CN" altLang="en-US" sz="2000" kern="1200" dirty="0"/>
          </a:p>
        </p:txBody>
      </p:sp>
      <p:sp>
        <p:nvSpPr>
          <p:cNvPr id="20" name="任意多边形: 形状 19"/>
          <p:cNvSpPr/>
          <p:nvPr/>
        </p:nvSpPr>
        <p:spPr>
          <a:xfrm rot="5400000">
            <a:off x="3535985" y="3915646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23" name="任意多边形: 形状 22"/>
          <p:cNvSpPr/>
          <p:nvPr/>
        </p:nvSpPr>
        <p:spPr>
          <a:xfrm>
            <a:off x="5957710" y="4515410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24" name="矩形: 圆角 23"/>
          <p:cNvSpPr/>
          <p:nvPr/>
        </p:nvSpPr>
        <p:spPr>
          <a:xfrm>
            <a:off x="6438577" y="4374489"/>
            <a:ext cx="2120961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推荐重点项目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2196029" y="5574758"/>
            <a:ext cx="6372016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 smtClean="0"/>
              <a:t>学指委审核</a:t>
            </a:r>
            <a:r>
              <a:rPr lang="zh-CN" altLang="en-US" sz="2000" kern="1200" dirty="0" smtClean="0"/>
              <a:t>，</a:t>
            </a:r>
            <a:r>
              <a:rPr lang="en-US" altLang="zh-CN" sz="2000" kern="1200" dirty="0" smtClean="0"/>
              <a:t>6</a:t>
            </a:r>
            <a:r>
              <a:rPr lang="zh-CN" altLang="en-US" sz="2000" kern="1200" dirty="0" smtClean="0"/>
              <a:t>月</a:t>
            </a:r>
            <a:r>
              <a:rPr lang="en-US" altLang="zh-CN" sz="2000" kern="1200" smtClean="0"/>
              <a:t>6</a:t>
            </a:r>
            <a:r>
              <a:rPr lang="zh-CN" altLang="en-US" sz="2000" kern="1200" smtClean="0"/>
              <a:t>日</a:t>
            </a:r>
            <a:r>
              <a:rPr lang="zh-CN" altLang="en-US" sz="2000" kern="1200" dirty="0"/>
              <a:t>关闭系统</a:t>
            </a:r>
          </a:p>
        </p:txBody>
      </p:sp>
      <p:sp>
        <p:nvSpPr>
          <p:cNvPr id="26" name="任意多边形: 形状 25"/>
          <p:cNvSpPr/>
          <p:nvPr/>
        </p:nvSpPr>
        <p:spPr>
          <a:xfrm rot="5400000">
            <a:off x="7340158" y="5115546"/>
            <a:ext cx="317798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</p:spTree>
    <p:extLst>
      <p:ext uri="{BB962C8B-B14F-4D97-AF65-F5344CB8AC3E}">
        <p14:creationId xmlns:p14="http://schemas.microsoft.com/office/powerpoint/2010/main" val="9119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2775" y="2156133"/>
            <a:ext cx="6691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扫描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二维码或访问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网页</a:t>
            </a:r>
            <a:endParaRPr lang="en-US" altLang="zh-CN" sz="24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Jaccount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登录，完成社会实践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立项：</a:t>
            </a:r>
            <a:endParaRPr lang="en-US" altLang="zh-CN" sz="24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hlinkClick r:id="rId2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https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://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ssc.sjtu.edu.cn/f/2caf8d31</a:t>
            </a:r>
          </a:p>
          <a:p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1. </a:t>
            </a:r>
            <a:r>
              <a:rPr lang="zh-CN" altLang="en-US" sz="2800" dirty="0" smtClean="0"/>
              <a:t>实践团长发起立项</a:t>
            </a:r>
            <a:endParaRPr lang="zh-CN" altLang="en-US" sz="2800" dirty="0"/>
          </a:p>
        </p:txBody>
      </p:sp>
      <p:sp>
        <p:nvSpPr>
          <p:cNvPr id="2" name="AutoShape 2" descr="Scan m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Scan m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60718" y="442839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立项申请表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32" y="2548798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1. </a:t>
            </a:r>
            <a:r>
              <a:rPr lang="zh-CN" altLang="en-US" sz="2800" dirty="0" smtClean="0"/>
              <a:t>实践团长发起立项</a:t>
            </a:r>
            <a:endParaRPr lang="zh-CN" altLang="en-US" sz="2800" dirty="0"/>
          </a:p>
        </p:txBody>
      </p:sp>
      <p:sp>
        <p:nvSpPr>
          <p:cNvPr id="2" name="AutoShape 2" descr="Scan m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Scan m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5620" y="1561731"/>
            <a:ext cx="8189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发起立项申请后，请实践团团长务必牢记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项目编号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查询密码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2675193"/>
            <a:ext cx="7626350" cy="8490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460375" y="3838208"/>
            <a:ext cx="8189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团成员须凭项目编号填写个人信息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查询密码供实践团团长查询团队成员信息使用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375" y="5376021"/>
            <a:ext cx="7924800" cy="8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如果忘记项目编号及查询密码，点此链接查询：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https://ssc.sjtu.edu.cn/f/2caf8d31/result;type=1;wsId=2SMRMJV8</a:t>
            </a:r>
            <a:endParaRPr lang="en-US" altLang="zh-CN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t="-455" r="36484" b="455"/>
          <a:stretch/>
        </p:blipFill>
        <p:spPr>
          <a:xfrm>
            <a:off x="5125840" y="3949683"/>
            <a:ext cx="3487423" cy="2251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20" y="3685389"/>
            <a:ext cx="3871103" cy="2696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1. </a:t>
            </a:r>
            <a:r>
              <a:rPr lang="zh-CN" altLang="en-US" sz="2800" dirty="0" smtClean="0"/>
              <a:t>实践团长发起立项</a:t>
            </a:r>
            <a:endParaRPr lang="zh-CN" altLang="en-US" sz="2800" dirty="0"/>
          </a:p>
        </p:txBody>
      </p:sp>
      <p:sp>
        <p:nvSpPr>
          <p:cNvPr id="2" name="AutoShape 2" descr="Scan m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Scan m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5620" y="1561731"/>
            <a:ext cx="8189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请下载附件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《2018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年上海交通大学暑期社会实践项目申报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填写完成后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上传至“项目情况简介”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经学院审核，推荐为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通识实践重点项目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的团队须将纸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版，经盖章确认，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院系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日前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统一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交至校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团委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5621" y="5986691"/>
            <a:ext cx="4276380" cy="524435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53973" y="4969759"/>
            <a:ext cx="1805459" cy="747741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275024" y="45586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上传附件</a:t>
            </a:r>
          </a:p>
        </p:txBody>
      </p:sp>
      <p:sp>
        <p:nvSpPr>
          <p:cNvPr id="18" name="下箭头 17"/>
          <p:cNvSpPr/>
          <p:nvPr/>
        </p:nvSpPr>
        <p:spPr>
          <a:xfrm>
            <a:off x="6780644" y="4557941"/>
            <a:ext cx="492965" cy="53472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6200000">
            <a:off x="4504943" y="5984473"/>
            <a:ext cx="408059" cy="52886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1. </a:t>
            </a:r>
            <a:r>
              <a:rPr lang="zh-CN" altLang="en-US" sz="2800" dirty="0" smtClean="0"/>
              <a:t>实践团长发起立项</a:t>
            </a:r>
            <a:endParaRPr lang="zh-CN" altLang="en-US" sz="2800" dirty="0"/>
          </a:p>
        </p:txBody>
      </p:sp>
      <p:sp>
        <p:nvSpPr>
          <p:cNvPr id="2" name="AutoShape 2" descr="Scan m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Scan m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5620" y="1561731"/>
            <a:ext cx="818947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申请状态查询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https://ssc.sjtu.edu.cn/f/2caf8d31/result;type=1;wsId=2SMRMJV8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若发现问题请在已提交的表单上修改，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请勿重复填写表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</a:t>
            </a:r>
            <a:endParaRPr lang="en-US" altLang="zh-CN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院（系）审核前，实践团团长在账户内可进行修改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院（系）审核后，再需修改，则需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联系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院（系）审核负责人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进行修改，修改后重新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</a:t>
            </a:r>
            <a:endParaRPr lang="en-US" altLang="zh-CN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项目立项表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成员信息表</a:t>
            </a:r>
            <a:r>
              <a:rPr lang="zh-CN" altLang="en-US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均填写完毕，项目立项工作才算完成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4837182"/>
            <a:ext cx="7739270" cy="1610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799429" y="5343233"/>
            <a:ext cx="2682981" cy="1237129"/>
          </a:xfrm>
          <a:prstGeom prst="rect">
            <a:avLst/>
          </a:prstGeom>
          <a:noFill/>
          <a:ln w="38100">
            <a:solidFill>
              <a:srgbClr val="C318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8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1. </a:t>
            </a:r>
            <a:r>
              <a:rPr lang="zh-CN" altLang="en-US" sz="2800" dirty="0" smtClean="0"/>
              <a:t>实践团长发起立项</a:t>
            </a:r>
            <a:endParaRPr lang="zh-CN" altLang="en-US" sz="2800" dirty="0"/>
          </a:p>
        </p:txBody>
      </p:sp>
      <p:sp>
        <p:nvSpPr>
          <p:cNvPr id="2" name="AutoShape 2" descr="Scan m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Scan m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5620" y="1561731"/>
            <a:ext cx="81894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立项完成后，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实践团团长</a:t>
            </a:r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也需要填写</a:t>
            </a:r>
            <a:endParaRPr lang="en-US" altLang="zh-CN" sz="3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成员信息表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全部成员填写完成员信息表后</a:t>
            </a:r>
            <a:endParaRPr lang="en-US" altLang="zh-CN" sz="3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须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二次核对团队成员信息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2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2. </a:t>
            </a:r>
            <a:r>
              <a:rPr lang="zh-CN" altLang="en-US" sz="2800" dirty="0" smtClean="0"/>
              <a:t>实践团成员填写信息表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60375" y="1826730"/>
            <a:ext cx="5379720" cy="209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实践团团长、成员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填写个人信息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网址：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https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://ssc.sjtu.edu.cn/f/3f6a235a</a:t>
            </a:r>
          </a:p>
        </p:txBody>
      </p:sp>
      <p:sp>
        <p:nvSpPr>
          <p:cNvPr id="12" name="矩形 11"/>
          <p:cNvSpPr/>
          <p:nvPr/>
        </p:nvSpPr>
        <p:spPr>
          <a:xfrm>
            <a:off x="6451440" y="35933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成员信息表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21" y="1713727"/>
            <a:ext cx="1879600" cy="18796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0375" y="4264928"/>
            <a:ext cx="8189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凭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团长给定的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项目编号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填写个人信息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核对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项目名称、团长姓名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等信息是否正确后，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再行填写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9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 smtClean="0"/>
              <a:t>2. </a:t>
            </a:r>
            <a:r>
              <a:rPr lang="zh-CN" altLang="en-US" sz="2800" dirty="0" smtClean="0"/>
              <a:t>实践团成员填写信息表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0" y="3308411"/>
            <a:ext cx="3390187" cy="2733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5619" y="1603647"/>
            <a:ext cx="8552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查看信息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错误修改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https://ssc.sjtu.edu.cn/f/3f6a235a/result;type=3;wsId=2SMRMJV8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实践团成员可通过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上述链接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查看内容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，如有错误，请撤回修改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508" y="5380383"/>
            <a:ext cx="1278777" cy="304051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75" y="2987820"/>
            <a:ext cx="3403253" cy="142730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373774" y="4189842"/>
            <a:ext cx="574927" cy="225287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400" y="4573175"/>
            <a:ext cx="2297872" cy="21937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132459" y="5498886"/>
            <a:ext cx="752435" cy="476463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819285" y="538038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正常数据位置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76407" y="374375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如需撤回修改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39951" y="548540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被撤回的数据位于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06683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13612</TotalTime>
  <Words>572</Words>
  <Application>Microsoft Office PowerPoint</Application>
  <PresentationFormat>全屏显示(4:3)</PresentationFormat>
  <Paragraphs>79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Times New Roman</vt:lpstr>
      <vt:lpstr>2016-VI主题</vt:lpstr>
      <vt:lpstr>2018年暑期社会实践线上报名系统 使用手册</vt:lpstr>
      <vt:lpstr>总体流程</vt:lpstr>
      <vt:lpstr>1. 实践团长发起立项</vt:lpstr>
      <vt:lpstr>1. 实践团长发起立项</vt:lpstr>
      <vt:lpstr>1. 实践团长发起立项</vt:lpstr>
      <vt:lpstr>1. 实践团长发起立项</vt:lpstr>
      <vt:lpstr>1. 实践团长发起立项</vt:lpstr>
      <vt:lpstr>2. 实践团成员填写信息表</vt:lpstr>
      <vt:lpstr>2. 实践团成员填写信息表</vt:lpstr>
      <vt:lpstr>3. 实践团长核查项目成员信息</vt:lpstr>
      <vt:lpstr>时间安排：5月11日——6月6日                     线上立项、填写成员信息                  6月8日前完成院系审核 问题反馈：微信交大思思留言                                     或电话联系13916175376</vt:lpstr>
      <vt:lpstr>2018年暑期社会实践线上报名系统 使用手册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Windows User</cp:lastModifiedBy>
  <cp:revision>349</cp:revision>
  <dcterms:created xsi:type="dcterms:W3CDTF">2016-01-21T16:32:22Z</dcterms:created>
  <dcterms:modified xsi:type="dcterms:W3CDTF">2018-05-11T02:01:24Z</dcterms:modified>
</cp:coreProperties>
</file>